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Asar" panose="020B0604020202020204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073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918335"/>
            <a:ext cx="7416403" cy="2128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350"/>
              </a:lnSpc>
              <a:buNone/>
            </a:pPr>
            <a:r>
              <a:rPr lang="en-US" sz="67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Futuristic Portfolio Showcase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6350198" y="4417338"/>
            <a:ext cx="7416403" cy="2607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chemeClr val="bg1"/>
                </a:solidFill>
              </a:rPr>
              <a:t>Name : Atul Rathour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chemeClr val="bg1"/>
                </a:solidFill>
              </a:rPr>
              <a:t>Roll no : 21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chemeClr val="bg1"/>
                </a:solidFill>
              </a:rPr>
              <a:t>Branch : IT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chemeClr val="bg1"/>
                </a:solidFill>
              </a:rPr>
              <a:t>Enrollment No : 22002170210100</a:t>
            </a:r>
          </a:p>
          <a:p>
            <a:pPr marL="0" indent="0">
              <a:lnSpc>
                <a:spcPts val="3100"/>
              </a:lnSpc>
              <a:buNone/>
            </a:pPr>
            <a:endParaRPr lang="en-US" sz="1900" dirty="0">
              <a:solidFill>
                <a:schemeClr val="bg1"/>
              </a:solidFill>
            </a:endParaRPr>
          </a:p>
        </p:txBody>
      </p:sp>
      <p:sp>
        <p:nvSpPr>
          <p:cNvPr id="7" name="Text 3"/>
          <p:cNvSpPr/>
          <p:nvPr/>
        </p:nvSpPr>
        <p:spPr>
          <a:xfrm>
            <a:off x="6868478" y="5879425"/>
            <a:ext cx="2006798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006441"/>
            <a:ext cx="9458444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3D Models and Cutting-Edge Design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39471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Pushing Boundaries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027051"/>
            <a:ext cx="3898940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I strive to push the boundaries of 3D modeling, crafting visually stunning and technically advanced creations that capture the essence of the future.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576" y="339471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Intuitive Design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576" y="4027051"/>
            <a:ext cx="3898940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My designs are not only aesthetically pleasing but also user-friendly, considering functionality and accessibility.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39471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Creative Vision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027051"/>
            <a:ext cx="3898940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Every project starts with a clear vision, translated into unique and imaginative 3D models that tell a story.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2002" y="972503"/>
            <a:ext cx="7579995" cy="1396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Highlighting My Skills and Expertise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82002" y="2955608"/>
            <a:ext cx="502682" cy="502682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56191" y="3039308"/>
            <a:ext cx="154186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508046" y="2955608"/>
            <a:ext cx="2793087" cy="349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3D Modeling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508046" y="3438763"/>
            <a:ext cx="2952274" cy="1430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Proficient in industry-standard software, creating photorealistic models with intricate details and textures.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3681" y="2955608"/>
            <a:ext cx="502682" cy="502682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0843" y="3039308"/>
            <a:ext cx="188357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5409724" y="2955608"/>
            <a:ext cx="2793087" cy="349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Concept Design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409724" y="3438763"/>
            <a:ext cx="2952274" cy="1430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Developing innovative concepts that translate into engaging and visually compelling 3D models.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2002" y="5343644"/>
            <a:ext cx="502682" cy="502682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39998" y="5427345"/>
            <a:ext cx="186690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1508046" y="5343644"/>
            <a:ext cx="2793087" cy="349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Visual Storytelling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508046" y="5826800"/>
            <a:ext cx="2952274" cy="1430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Using 3D modeling to tell stories, create immersive experiences, and bring abstract ideas to life.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3681" y="5343644"/>
            <a:ext cx="502682" cy="502682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841438" y="5427345"/>
            <a:ext cx="187047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4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5409724" y="5343644"/>
            <a:ext cx="2793087" cy="349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Collaboration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5409724" y="5826800"/>
            <a:ext cx="2952274" cy="1430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Working effectively in teams, collaborating with designers, developers, and clients to achieve shared goals.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592" y="607695"/>
            <a:ext cx="7597616" cy="1380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Conveying My Vision and Passion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592" y="2319695"/>
            <a:ext cx="1104543" cy="176736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486" y="2540556"/>
            <a:ext cx="2761417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Conceptualization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5486" y="3018115"/>
            <a:ext cx="6161723" cy="70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I start by understanding the project's objectives and developing a clear conceptual framework.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592" y="4087058"/>
            <a:ext cx="1104543" cy="176736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486" y="4307919"/>
            <a:ext cx="2896910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Design and Development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95486" y="4785479"/>
            <a:ext cx="6161723" cy="70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I utilize my skills in 3D modeling, animation, and visual effects to bring the concepts to life.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9592" y="5854422"/>
            <a:ext cx="1104543" cy="176736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486" y="6075283"/>
            <a:ext cx="2761417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Final Presentation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95486" y="6552843"/>
            <a:ext cx="6161723" cy="70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final product is a visually captivating and technically impressive 3D model that showcases my vision.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479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7362" y="3477697"/>
            <a:ext cx="5696069" cy="711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Challenges Faced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7362" y="4531400"/>
            <a:ext cx="13035677" cy="3068479"/>
          </a:xfrm>
          <a:prstGeom prst="roundRect">
            <a:avLst>
              <a:gd name="adj" fmla="val 311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4982" y="4539020"/>
            <a:ext cx="13020437" cy="101774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32748" y="4683323"/>
            <a:ext cx="6050875" cy="364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Technical Complexity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46777" y="4683323"/>
            <a:ext cx="6050875" cy="729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Navigating the complexities of 3D software, ensuring smooth workflow and efficient rendering.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4982" y="5556766"/>
            <a:ext cx="13020437" cy="101774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32748" y="5701070"/>
            <a:ext cx="6050875" cy="364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Time Constraints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46777" y="5701070"/>
            <a:ext cx="6050875" cy="729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Balancing creative vision with project deadlines, optimizing time management and prioritizing tasks.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4982" y="6574512"/>
            <a:ext cx="13020437" cy="101774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32748" y="6718816"/>
            <a:ext cx="6050875" cy="364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Concept Exploration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546777" y="6718816"/>
            <a:ext cx="6050875" cy="729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Consistently pushing boundaries to create innovative and visually compelling 3D models.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4148" y="663416"/>
            <a:ext cx="5743932" cy="717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50"/>
              </a:lnSpc>
              <a:buNone/>
            </a:pPr>
            <a:r>
              <a:rPr lang="en-US" sz="45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Scope</a:t>
            </a:r>
            <a:endParaRPr lang="en-US" sz="4500" dirty="0"/>
          </a:p>
        </p:txBody>
      </p:sp>
      <p:sp>
        <p:nvSpPr>
          <p:cNvPr id="4" name="Shape 1"/>
          <p:cNvSpPr/>
          <p:nvPr/>
        </p:nvSpPr>
        <p:spPr>
          <a:xfrm>
            <a:off x="804148" y="1725930"/>
            <a:ext cx="3653076" cy="2809637"/>
          </a:xfrm>
          <a:prstGeom prst="roundRect">
            <a:avLst>
              <a:gd name="adj" fmla="val 3435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41440" y="1963222"/>
            <a:ext cx="2871907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3D Product Design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1041440" y="2459950"/>
            <a:ext cx="3178493" cy="1102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Creating detailed 3D models for product visualization and marketing purposes.</a:t>
            </a:r>
            <a:endParaRPr lang="en-US" sz="1800" dirty="0"/>
          </a:p>
        </p:txBody>
      </p:sp>
      <p:sp>
        <p:nvSpPr>
          <p:cNvPr id="7" name="Shape 4"/>
          <p:cNvSpPr/>
          <p:nvPr/>
        </p:nvSpPr>
        <p:spPr>
          <a:xfrm>
            <a:off x="4686895" y="1725930"/>
            <a:ext cx="3653076" cy="2809637"/>
          </a:xfrm>
          <a:prstGeom prst="roundRect">
            <a:avLst>
              <a:gd name="adj" fmla="val 3435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24187" y="1963222"/>
            <a:ext cx="3162776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Architectural Visualization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4924187" y="2459950"/>
            <a:ext cx="3178493" cy="1838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Developing immersive 3D models of buildings and structures for architectural presentations and design proposals.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804148" y="4765238"/>
            <a:ext cx="3653076" cy="2800945"/>
          </a:xfrm>
          <a:prstGeom prst="roundRect">
            <a:avLst>
              <a:gd name="adj" fmla="val 3445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1440" y="5002530"/>
            <a:ext cx="3178493" cy="7179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Virtual Reality Experiences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1041440" y="5858232"/>
            <a:ext cx="3178493" cy="1470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Designing 3D models for VR environments, creating immersive and interactive experiences for users.</a:t>
            </a:r>
            <a:endParaRPr lang="en-US" sz="1800" dirty="0"/>
          </a:p>
        </p:txBody>
      </p:sp>
      <p:sp>
        <p:nvSpPr>
          <p:cNvPr id="13" name="Shape 10"/>
          <p:cNvSpPr/>
          <p:nvPr/>
        </p:nvSpPr>
        <p:spPr>
          <a:xfrm>
            <a:off x="4686895" y="4765238"/>
            <a:ext cx="3653076" cy="2800945"/>
          </a:xfrm>
          <a:prstGeom prst="roundRect">
            <a:avLst>
              <a:gd name="adj" fmla="val 3445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924187" y="5002530"/>
            <a:ext cx="2871907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Game Development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4924187" y="5499259"/>
            <a:ext cx="3178493" cy="1102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Developing 3D assets for games, including characters, environments, and objects.</a:t>
            </a:r>
            <a:endParaRPr lang="en-US" sz="1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351</Words>
  <Application>Microsoft Office PowerPoint</Application>
  <PresentationFormat>Custom</PresentationFormat>
  <Paragraphs>54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Asar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Atul Rathour</cp:lastModifiedBy>
  <cp:revision>2</cp:revision>
  <dcterms:created xsi:type="dcterms:W3CDTF">2024-09-20T07:25:39Z</dcterms:created>
  <dcterms:modified xsi:type="dcterms:W3CDTF">2024-09-21T03:31:06Z</dcterms:modified>
</cp:coreProperties>
</file>